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- Как легко нарисовать гвоздику. 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C:\Users\Admin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14488"/>
            <a:ext cx="3714776" cy="1714512"/>
          </a:xfrm>
          <a:prstGeom prst="rect">
            <a:avLst/>
          </a:prstGeom>
          <a:noFill/>
        </p:spPr>
      </p:pic>
      <p:pic>
        <p:nvPicPr>
          <p:cNvPr id="19460" name="Picture 4" descr="C:\Users\Admin\Desktop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929066"/>
            <a:ext cx="3714776" cy="17859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500562" y="1857364"/>
            <a:ext cx="4500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1. В первом ряду рисуем три небольших лепестка. Стараемся, чтобы издалека их расположение напоминало полукруг.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4286256"/>
            <a:ext cx="4500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2. Далее добавим второй и третий ряды.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втором будет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лепесточков, а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третьем – 9 лепесточков.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8433" name="Picture 1" descr="C:\Users\Admin\Desktop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4000528" cy="1785950"/>
          </a:xfrm>
          <a:prstGeom prst="rect">
            <a:avLst/>
          </a:prstGeom>
          <a:noFill/>
        </p:spPr>
      </p:pic>
      <p:pic>
        <p:nvPicPr>
          <p:cNvPr id="18434" name="Picture 2" descr="C:\Users\Admin\Desktop\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714752"/>
            <a:ext cx="4000528" cy="171451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0" y="1714489"/>
            <a:ext cx="428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3. Рисуем стебель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 длинный и тонкий.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4000504"/>
            <a:ext cx="4286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4. Добавим немного листочков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09" name="Picture 1" descr="C:\Users\Admin\Desktop\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4071966" cy="1714512"/>
          </a:xfrm>
          <a:prstGeom prst="rect">
            <a:avLst/>
          </a:prstGeom>
          <a:noFill/>
        </p:spPr>
      </p:pic>
      <p:pic>
        <p:nvPicPr>
          <p:cNvPr id="17410" name="Picture 2" descr="C:\Users\Admin\Desktop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714753"/>
            <a:ext cx="4071966" cy="171451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1643050"/>
            <a:ext cx="44291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5. И закрасим все изображение цветом. Стебель будет зеленым, а бутон окрасится в красный и алый оттенки.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4000504"/>
            <a:ext cx="42148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Получилась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такая красота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Это один из самых простых способов нарисовать гвоздику.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1375</TotalTime>
  <Words>101</Words>
  <Application>Microsoft Office PowerPoint</Application>
  <PresentationFormat>Экран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Мастер-класс - Как легко нарисовать гвоздику. 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203</cp:revision>
  <dcterms:created xsi:type="dcterms:W3CDTF">2013-09-30T22:23:58Z</dcterms:created>
  <dcterms:modified xsi:type="dcterms:W3CDTF">2020-05-06T19:01:26Z</dcterms:modified>
</cp:coreProperties>
</file>